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9" r:id="rId2"/>
  </p:sldIdLst>
  <p:sldSz cx="9906000" cy="6858000" type="A4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78940" algn="l" rtl="0" fontAlgn="base">
      <a:spcBef>
        <a:spcPct val="0"/>
      </a:spcBef>
      <a:spcAft>
        <a:spcPct val="0"/>
      </a:spcAft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57879" algn="l" rtl="0" fontAlgn="base">
      <a:spcBef>
        <a:spcPct val="0"/>
      </a:spcBef>
      <a:spcAft>
        <a:spcPct val="0"/>
      </a:spcAft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436819" algn="l" rtl="0" fontAlgn="base">
      <a:spcBef>
        <a:spcPct val="0"/>
      </a:spcBef>
      <a:spcAft>
        <a:spcPct val="0"/>
      </a:spcAft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915758" algn="l" rtl="0" fontAlgn="base">
      <a:spcBef>
        <a:spcPct val="0"/>
      </a:spcBef>
      <a:spcAft>
        <a:spcPct val="0"/>
      </a:spcAft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394698" algn="l" defTabSz="957879" rtl="0" eaLnBrk="1" latinLnBrk="0" hangingPunct="1"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873637" algn="l" defTabSz="957879" rtl="0" eaLnBrk="1" latinLnBrk="0" hangingPunct="1"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352576" algn="l" defTabSz="957879" rtl="0" eaLnBrk="1" latinLnBrk="0" hangingPunct="1"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831516" algn="l" defTabSz="957879" rtl="0" eaLnBrk="1" latinLnBrk="0" hangingPunct="1">
      <a:defRPr sz="2514"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orient="horz" userDrawn="1">
          <p15:clr>
            <a:srgbClr val="A4A3A4"/>
          </p15:clr>
        </p15:guide>
        <p15:guide id="3" orient="horz" pos="2640" userDrawn="1">
          <p15:clr>
            <a:srgbClr val="A4A3A4"/>
          </p15:clr>
        </p15:guide>
        <p15:guide id="4" orient="horz" pos="1226" userDrawn="1">
          <p15:clr>
            <a:srgbClr val="A4A3A4"/>
          </p15:clr>
        </p15:guide>
        <p15:guide id="5" orient="horz" pos="480" userDrawn="1">
          <p15:clr>
            <a:srgbClr val="A4A3A4"/>
          </p15:clr>
        </p15:guide>
        <p15:guide id="6" orient="horz" pos="3024" userDrawn="1">
          <p15:clr>
            <a:srgbClr val="A4A3A4"/>
          </p15:clr>
        </p15:guide>
        <p15:guide id="7" orient="horz" pos="3264" userDrawn="1">
          <p15:clr>
            <a:srgbClr val="A4A3A4"/>
          </p15:clr>
        </p15:guide>
        <p15:guide id="8" orient="horz" pos="3600" userDrawn="1">
          <p15:clr>
            <a:srgbClr val="A4A3A4"/>
          </p15:clr>
        </p15:guide>
        <p15:guide id="9" pos="3796" userDrawn="1">
          <p15:clr>
            <a:srgbClr val="A4A3A4"/>
          </p15:clr>
        </p15:guide>
        <p15:guide id="10" pos="5928" userDrawn="1">
          <p15:clr>
            <a:srgbClr val="A4A3A4"/>
          </p15:clr>
        </p15:guide>
        <p15:guide id="11" pos="1092" userDrawn="1">
          <p15:clr>
            <a:srgbClr val="A4A3A4"/>
          </p15:clr>
        </p15:guide>
        <p15:guide id="12" pos="4996" userDrawn="1">
          <p15:clr>
            <a:srgbClr val="A4A3A4"/>
          </p15:clr>
        </p15:guide>
        <p15:guide id="13" pos="4584" userDrawn="1">
          <p15:clr>
            <a:srgbClr val="A4A3A4"/>
          </p15:clr>
        </p15:guide>
        <p15:guide id="14" pos="1399" userDrawn="1">
          <p15:clr>
            <a:srgbClr val="A4A3A4"/>
          </p15:clr>
        </p15:guide>
        <p15:guide id="15" pos="3662" userDrawn="1">
          <p15:clr>
            <a:srgbClr val="A4A3A4"/>
          </p15:clr>
        </p15:guide>
        <p15:guide id="16" pos="18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66"/>
    <a:srgbClr val="1B2559"/>
    <a:srgbClr val="006058"/>
    <a:srgbClr val="008075"/>
    <a:srgbClr val="33619E"/>
    <a:srgbClr val="A3D1FF"/>
    <a:srgbClr val="FFBE00"/>
    <a:srgbClr val="20798C"/>
    <a:srgbClr val="E6E6E6"/>
    <a:srgbClr val="D9F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06" autoAdjust="0"/>
    <p:restoredTop sz="94743" autoAdjust="0"/>
  </p:normalViewPr>
  <p:slideViewPr>
    <p:cSldViewPr>
      <p:cViewPr varScale="1">
        <p:scale>
          <a:sx n="73" d="100"/>
          <a:sy n="73" d="100"/>
        </p:scale>
        <p:origin x="72" y="163"/>
      </p:cViewPr>
      <p:guideLst>
        <p:guide orient="horz" pos="2144"/>
        <p:guide orient="horz"/>
        <p:guide orient="horz" pos="2640"/>
        <p:guide orient="horz" pos="1226"/>
        <p:guide orient="horz" pos="480"/>
        <p:guide orient="horz" pos="3024"/>
        <p:guide orient="horz" pos="3264"/>
        <p:guide orient="horz" pos="3600"/>
        <p:guide pos="3796"/>
        <p:guide pos="5928"/>
        <p:guide pos="1092"/>
        <p:guide pos="4996"/>
        <p:guide pos="4584"/>
        <p:guide pos="1399"/>
        <p:guide pos="3662"/>
        <p:guide pos="18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3162" y="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04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378404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3156" eaLnBrk="0" hangingPunct="0">
              <a:defRPr sz="1300" i="0" smtClean="0"/>
            </a:lvl1pPr>
          </a:lstStyle>
          <a:p>
            <a:pPr>
              <a:defRPr/>
            </a:pPr>
            <a:fld id="{3960489D-6FE0-4C19-B458-EB1275790166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471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8663" y="741363"/>
            <a:ext cx="5340350" cy="36988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88" y="4689202"/>
            <a:ext cx="4983499" cy="444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Cliquez pour modifier les styles du texte du masque</a:t>
            </a:r>
          </a:p>
          <a:p>
            <a:pPr lvl="1"/>
            <a:r>
              <a:rPr lang="en-GB" noProof="0"/>
              <a:t>Deuxième niveau</a:t>
            </a:r>
          </a:p>
          <a:p>
            <a:pPr lvl="2"/>
            <a:r>
              <a:rPr lang="en-GB" noProof="0"/>
              <a:t>Troisième niveau</a:t>
            </a:r>
          </a:p>
          <a:p>
            <a:pPr lvl="3"/>
            <a:r>
              <a:rPr lang="en-GB" noProof="0"/>
              <a:t>Quatrième niveau</a:t>
            </a:r>
          </a:p>
          <a:p>
            <a:pPr lvl="4"/>
            <a:r>
              <a:rPr lang="en-GB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04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3156" eaLnBrk="0" hangingPunct="0">
              <a:defRPr sz="1300" i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378404"/>
            <a:ext cx="2945293" cy="494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3156" eaLnBrk="0" hangingPunct="0">
              <a:defRPr sz="1300" i="0" smtClean="0"/>
            </a:lvl1pPr>
          </a:lstStyle>
          <a:p>
            <a:pPr>
              <a:defRPr/>
            </a:pPr>
            <a:fld id="{912095AF-5FF7-4F46-A3B1-A1B8547FEC35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74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57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78940" algn="l" rtl="0" eaLnBrk="0" fontAlgn="base" hangingPunct="0">
      <a:spcBef>
        <a:spcPct val="30000"/>
      </a:spcBef>
      <a:spcAft>
        <a:spcPct val="0"/>
      </a:spcAft>
      <a:defRPr sz="1257" kern="1200">
        <a:solidFill>
          <a:schemeClr val="tx1"/>
        </a:solidFill>
        <a:latin typeface="Arial" charset="0"/>
        <a:ea typeface="ＭＳ Ｐゴシック" charset="-128"/>
        <a:cs typeface="ＭＳ Ｐゴシック" charset="0"/>
      </a:defRPr>
    </a:lvl2pPr>
    <a:lvl3pPr marL="957879" algn="l" rtl="0" eaLnBrk="0" fontAlgn="base" hangingPunct="0">
      <a:spcBef>
        <a:spcPct val="30000"/>
      </a:spcBef>
      <a:spcAft>
        <a:spcPct val="0"/>
      </a:spcAft>
      <a:defRPr sz="1257" kern="1200">
        <a:solidFill>
          <a:schemeClr val="tx1"/>
        </a:solidFill>
        <a:latin typeface="Arial" charset="0"/>
        <a:ea typeface="ＭＳ Ｐゴシック" charset="-128"/>
        <a:cs typeface="ＭＳ Ｐゴシック" charset="0"/>
      </a:defRPr>
    </a:lvl3pPr>
    <a:lvl4pPr marL="1436819" algn="l" rtl="0" eaLnBrk="0" fontAlgn="base" hangingPunct="0">
      <a:spcBef>
        <a:spcPct val="30000"/>
      </a:spcBef>
      <a:spcAft>
        <a:spcPct val="0"/>
      </a:spcAft>
      <a:defRPr sz="1257" kern="1200">
        <a:solidFill>
          <a:schemeClr val="tx1"/>
        </a:solidFill>
        <a:latin typeface="Arial" charset="0"/>
        <a:ea typeface="ＭＳ Ｐゴシック" charset="-128"/>
        <a:cs typeface="ＭＳ Ｐゴシック" charset="0"/>
      </a:defRPr>
    </a:lvl4pPr>
    <a:lvl5pPr marL="1915758" algn="l" rtl="0" eaLnBrk="0" fontAlgn="base" hangingPunct="0">
      <a:spcBef>
        <a:spcPct val="30000"/>
      </a:spcBef>
      <a:spcAft>
        <a:spcPct val="0"/>
      </a:spcAft>
      <a:defRPr sz="1257" kern="1200">
        <a:solidFill>
          <a:schemeClr val="tx1"/>
        </a:solidFill>
        <a:latin typeface="Arial" charset="0"/>
        <a:ea typeface="ＭＳ Ｐゴシック" charset="-128"/>
        <a:cs typeface="ＭＳ Ｐゴシック" charset="0"/>
      </a:defRPr>
    </a:lvl5pPr>
    <a:lvl6pPr marL="2394698" algn="l" defTabSz="478940" rtl="0" eaLnBrk="1" latinLnBrk="0" hangingPunct="1">
      <a:defRPr sz="1257" kern="1200">
        <a:solidFill>
          <a:schemeClr val="tx1"/>
        </a:solidFill>
        <a:latin typeface="+mn-lt"/>
        <a:ea typeface="+mn-ea"/>
        <a:cs typeface="+mn-cs"/>
      </a:defRPr>
    </a:lvl6pPr>
    <a:lvl7pPr marL="2873637" algn="l" defTabSz="478940" rtl="0" eaLnBrk="1" latinLnBrk="0" hangingPunct="1">
      <a:defRPr sz="1257" kern="1200">
        <a:solidFill>
          <a:schemeClr val="tx1"/>
        </a:solidFill>
        <a:latin typeface="+mn-lt"/>
        <a:ea typeface="+mn-ea"/>
        <a:cs typeface="+mn-cs"/>
      </a:defRPr>
    </a:lvl7pPr>
    <a:lvl8pPr marL="3352576" algn="l" defTabSz="478940" rtl="0" eaLnBrk="1" latinLnBrk="0" hangingPunct="1">
      <a:defRPr sz="1257" kern="1200">
        <a:solidFill>
          <a:schemeClr val="tx1"/>
        </a:solidFill>
        <a:latin typeface="+mn-lt"/>
        <a:ea typeface="+mn-ea"/>
        <a:cs typeface="+mn-cs"/>
      </a:defRPr>
    </a:lvl8pPr>
    <a:lvl9pPr marL="3831516" algn="l" defTabSz="478940" rtl="0" eaLnBrk="1" latinLnBrk="0" hangingPunct="1">
      <a:defRPr sz="12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>
            <a:extLst>
              <a:ext uri="{FF2B5EF4-FFF2-40B4-BE49-F238E27FC236}">
                <a16:creationId xmlns:a16="http://schemas.microsoft.com/office/drawing/2014/main" id="{51931B25-E2AD-4C87-B51C-4579053441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2031" y="2575647"/>
            <a:ext cx="8543925" cy="1325563"/>
          </a:xfrm>
          <a:prstGeom prst="rect">
            <a:avLst/>
          </a:prstGeom>
        </p:spPr>
        <p:txBody>
          <a:bodyPr anchor="ctr"/>
          <a:lstStyle>
            <a:lvl1pPr algn="ctr">
              <a:defRPr lang="fr-FR" sz="2903" b="1" i="0" kern="1200" dirty="0">
                <a:solidFill>
                  <a:schemeClr val="accent4"/>
                </a:solidFill>
                <a:latin typeface="Century Gothic" panose="020B0502020202020204" pitchFamily="34" charset="0"/>
                <a:ea typeface="ＭＳ Ｐゴシック" charset="0"/>
                <a:cs typeface="Century Gothic" panose="020B0502020202020204" pitchFamily="34" charset="0"/>
              </a:defRPr>
            </a:lvl1pPr>
          </a:lstStyle>
          <a:p>
            <a:r>
              <a:rPr lang="fr-FR" dirty="0"/>
              <a:t>Modifiez le style du sous-titre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BC37323-6734-411D-B985-A8C88A44A0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02031" y="1619313"/>
            <a:ext cx="8543925" cy="118474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lang="fr-FR" sz="3629" b="1" i="0" kern="1200" dirty="0" smtClean="0">
                <a:solidFill>
                  <a:schemeClr val="accent3"/>
                </a:solidFill>
                <a:latin typeface="Century Gothic" panose="020B0502020202020204" pitchFamily="34" charset="0"/>
                <a:ea typeface="ＭＳ Ｐゴシック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fr-FR" dirty="0"/>
              <a:t>Modifiez le titre</a:t>
            </a: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142BF230-D93D-4DEF-B61C-4267FD04F22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456723" y="4246104"/>
            <a:ext cx="167591" cy="46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2953" tIns="41476" rIns="82953" bIns="414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483"/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A3EE3ACF-8574-4375-AEC1-B47D27C977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456723" y="4919204"/>
            <a:ext cx="9906000" cy="46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953" tIns="41476" rIns="82953" bIns="414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2483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6A42F72E-65FB-49B9-B38B-E83C778074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42610" y="6154002"/>
            <a:ext cx="3900487" cy="39654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272"/>
              </a:spcAft>
              <a:buNone/>
              <a:defRPr sz="953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fr-FR" dirty="0"/>
              <a:t>Date - ville</a:t>
            </a:r>
          </a:p>
        </p:txBody>
      </p:sp>
      <p:pic>
        <p:nvPicPr>
          <p:cNvPr id="17" name="Graphique 16">
            <a:extLst>
              <a:ext uri="{FF2B5EF4-FFF2-40B4-BE49-F238E27FC236}">
                <a16:creationId xmlns:a16="http://schemas.microsoft.com/office/drawing/2014/main" id="{E716935D-357F-431B-B8BE-59594C5F1C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8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6315"/>
          <a:stretch/>
        </p:blipFill>
        <p:spPr>
          <a:xfrm flipH="1">
            <a:off x="-36094" y="4896169"/>
            <a:ext cx="3350913" cy="1983194"/>
          </a:xfrm>
          <a:prstGeom prst="rect">
            <a:avLst/>
          </a:prstGeom>
        </p:spPr>
      </p:pic>
      <p:pic>
        <p:nvPicPr>
          <p:cNvPr id="5" name="Image 4" descr="Une image contenant dessin, alimentation, signe&#10;&#10;Description générée automatiquement">
            <a:extLst>
              <a:ext uri="{FF2B5EF4-FFF2-40B4-BE49-F238E27FC236}">
                <a16:creationId xmlns:a16="http://schemas.microsoft.com/office/drawing/2014/main" id="{41894B72-4AD5-4A69-8D15-84C56AB0AF0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310894" cy="9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25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660365"/>
            <a:ext cx="8915400" cy="634082"/>
          </a:xfrm>
          <a:prstGeom prst="rect">
            <a:avLst/>
          </a:prstGeom>
        </p:spPr>
        <p:txBody>
          <a:bodyPr vert="horz"/>
          <a:lstStyle>
            <a:lvl1pPr>
              <a:defRPr lang="fr-FR" sz="2903" b="1" dirty="0">
                <a:solidFill>
                  <a:schemeClr val="accent3"/>
                </a:solidFill>
                <a:latin typeface="Century Gothic" panose="020B0502020202020204" pitchFamily="34" charset="0"/>
                <a:ea typeface="ＭＳ Ｐゴシック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516761"/>
            <a:ext cx="8915400" cy="407247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177">
                <a:latin typeface="Century Gothic" panose="020B0502020202020204" pitchFamily="34" charset="0"/>
                <a:cs typeface="Calibri" panose="020F0502020204030204" pitchFamily="34" charset="0"/>
              </a:defRPr>
            </a:lvl1pPr>
            <a:lvl2pPr>
              <a:defRPr sz="1633">
                <a:latin typeface="Century Gothic" panose="020B0502020202020204" pitchFamily="34" charset="0"/>
                <a:cs typeface="Calibri" panose="020F0502020204030204" pitchFamily="34" charset="0"/>
              </a:defRPr>
            </a:lvl2pPr>
            <a:lvl3pPr>
              <a:defRPr sz="1633">
                <a:latin typeface="Century Gothic" panose="020B0502020202020204" pitchFamily="34" charset="0"/>
                <a:cs typeface="Calibri" panose="020F0502020204030204" pitchFamily="34" charset="0"/>
              </a:defRPr>
            </a:lvl3pPr>
            <a:lvl4pPr>
              <a:defRPr sz="1452">
                <a:latin typeface="Century Gothic" panose="020B0502020202020204" pitchFamily="34" charset="0"/>
                <a:cs typeface="Calibri" panose="020F0502020204030204" pitchFamily="34" charset="0"/>
              </a:defRPr>
            </a:lvl4pPr>
            <a:lvl5pPr>
              <a:defRPr sz="1270">
                <a:latin typeface="Century Gothic" panose="020B050202020202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D5CE038-9EDD-4890-9EAC-85EA16DB53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5300" y="158715"/>
            <a:ext cx="8915400" cy="501650"/>
          </a:xfrm>
          <a:prstGeom prst="rect">
            <a:avLst/>
          </a:prstGeom>
        </p:spPr>
        <p:txBody>
          <a:bodyPr anchor="t"/>
          <a:lstStyle>
            <a:lvl1pPr marL="0" marR="0" indent="0" algn="l" defTabSz="829544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30000"/>
              <a:buFont typeface="Wingdings" pitchFamily="2" charset="2"/>
              <a:buNone/>
              <a:tabLst>
                <a:tab pos="982203" algn="l"/>
                <a:tab pos="1466103" algn="l"/>
                <a:tab pos="1950004" algn="l"/>
                <a:tab pos="7327636" algn="r"/>
              </a:tabLs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829544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chemeClr val="accent2"/>
              </a:buClr>
              <a:buSzPct val="130000"/>
              <a:buFont typeface="Wingdings" pitchFamily="2" charset="2"/>
              <a:buNone/>
              <a:tabLst>
                <a:tab pos="982203" algn="l"/>
                <a:tab pos="1466103" algn="l"/>
                <a:tab pos="1950004" algn="l"/>
                <a:tab pos="7327636" algn="r"/>
              </a:tabLst>
              <a:defRPr/>
            </a:pPr>
            <a:r>
              <a:rPr lang="fr-FR" dirty="0"/>
              <a:t>Sur-titre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114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99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Oval 2"/>
          <p:cNvSpPr>
            <a:spLocks noChangeArrowheads="1"/>
          </p:cNvSpPr>
          <p:nvPr userDrawn="1"/>
        </p:nvSpPr>
        <p:spPr bwMode="auto">
          <a:xfrm>
            <a:off x="144462" y="6488114"/>
            <a:ext cx="311283" cy="287337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fr-FR" sz="1633"/>
          </a:p>
        </p:txBody>
      </p:sp>
      <p:pic>
        <p:nvPicPr>
          <p:cNvPr id="3" name="Image 2" descr="Une image contenant dessin, alimentation, signe&#10;&#10;Description générée automatiquement">
            <a:extLst>
              <a:ext uri="{FF2B5EF4-FFF2-40B4-BE49-F238E27FC236}">
                <a16:creationId xmlns:a16="http://schemas.microsoft.com/office/drawing/2014/main" id="{66480032-6AAB-49E8-A0A2-4B179D90820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917844" y="6165304"/>
            <a:ext cx="988155" cy="6663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7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  <a:ea typeface="ＭＳ Ｐゴシック" charset="0"/>
          <a:cs typeface="ＭＳ Ｐゴシック" charset="0"/>
        </a:defRPr>
      </a:lvl5pPr>
      <a:lvl6pPr marL="414772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</a:defRPr>
      </a:lvl6pPr>
      <a:lvl7pPr marL="829544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</a:defRPr>
      </a:lvl7pPr>
      <a:lvl8pPr marL="1244316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</a:defRPr>
      </a:lvl8pPr>
      <a:lvl9pPr marL="1659087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177">
          <a:solidFill>
            <a:schemeClr val="bg2"/>
          </a:solidFill>
          <a:latin typeface="Arial" charset="0"/>
        </a:defRPr>
      </a:lvl9pPr>
    </p:titleStyle>
    <p:bodyStyle>
      <a:lvl1pPr marL="489661" indent="-489661" algn="l" rtl="0" eaLnBrk="0" fontAlgn="base" hangingPunct="0">
        <a:lnSpc>
          <a:spcPct val="90000"/>
        </a:lnSpc>
        <a:spcBef>
          <a:spcPct val="20000"/>
        </a:spcBef>
        <a:spcAft>
          <a:spcPct val="30000"/>
        </a:spcAft>
        <a:buClr>
          <a:schemeClr val="accent2"/>
        </a:buClr>
        <a:buSzPct val="130000"/>
        <a:buFont typeface="Wingdings" pitchFamily="2" charset="2"/>
        <a:buChar char="£"/>
        <a:tabLst>
          <a:tab pos="982203" algn="l"/>
          <a:tab pos="1466103" algn="l"/>
          <a:tab pos="1950004" algn="l"/>
          <a:tab pos="7327636" algn="r"/>
        </a:tabLst>
        <a:defRPr sz="2359" b="1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979322" indent="-326921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1"/>
        </a:buClr>
        <a:buSzPct val="130000"/>
        <a:buFont typeface="Arial" charset="0"/>
        <a:buChar char="●"/>
        <a:tabLst>
          <a:tab pos="982203" algn="l"/>
          <a:tab pos="1466103" algn="l"/>
          <a:tab pos="1950004" algn="l"/>
          <a:tab pos="7327636" algn="r"/>
        </a:tabLst>
        <a:defRPr sz="1814" b="1">
          <a:solidFill>
            <a:schemeClr val="tx2"/>
          </a:solidFill>
          <a:latin typeface="+mn-lt"/>
          <a:ea typeface="ＭＳ Ｐゴシック" charset="-128"/>
          <a:cs typeface="ＭＳ Ｐゴシック" charset="0"/>
        </a:defRPr>
      </a:lvl2pPr>
      <a:lvl3pPr marL="1470424" indent="-15986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-"/>
        <a:tabLst>
          <a:tab pos="982203" algn="l"/>
          <a:tab pos="1466103" algn="l"/>
          <a:tab pos="1950004" algn="l"/>
          <a:tab pos="7327636" algn="r"/>
        </a:tabLst>
        <a:defRPr sz="1814">
          <a:solidFill>
            <a:schemeClr val="tx2"/>
          </a:solidFill>
          <a:latin typeface="+mn-lt"/>
          <a:ea typeface="ＭＳ Ｐゴシック" charset="-128"/>
          <a:cs typeface="ＭＳ Ｐゴシック" charset="0"/>
        </a:defRPr>
      </a:lvl3pPr>
      <a:lvl4pPr marL="1951444" indent="-70712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>
          <a:solidFill>
            <a:schemeClr val="tx2"/>
          </a:solidFill>
          <a:latin typeface="+mn-lt"/>
          <a:ea typeface="ＭＳ Ｐゴシック" charset="-128"/>
          <a:cs typeface="ＭＳ Ｐゴシック" charset="0"/>
        </a:defRPr>
      </a:lvl4pPr>
      <a:lvl5pPr marL="2196275" indent="-5371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 sz="1452">
          <a:solidFill>
            <a:schemeClr val="tx2"/>
          </a:solidFill>
          <a:latin typeface="+mn-lt"/>
          <a:ea typeface="ＭＳ Ｐゴシック" charset="-128"/>
          <a:cs typeface="ＭＳ Ｐゴシック" charset="0"/>
        </a:defRPr>
      </a:lvl5pPr>
      <a:lvl6pPr marL="2611047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 sz="1452">
          <a:solidFill>
            <a:schemeClr val="tx2"/>
          </a:solidFill>
          <a:latin typeface="+mn-lt"/>
          <a:ea typeface="ＭＳ Ｐゴシック" charset="-128"/>
        </a:defRPr>
      </a:lvl6pPr>
      <a:lvl7pPr marL="302581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 sz="1452">
          <a:solidFill>
            <a:schemeClr val="tx2"/>
          </a:solidFill>
          <a:latin typeface="+mn-lt"/>
          <a:ea typeface="ＭＳ Ｐゴシック" charset="-128"/>
        </a:defRPr>
      </a:lvl7pPr>
      <a:lvl8pPr marL="344059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 sz="1452">
          <a:solidFill>
            <a:schemeClr val="tx2"/>
          </a:solidFill>
          <a:latin typeface="+mn-lt"/>
          <a:ea typeface="ＭＳ Ｐゴシック" charset="-128"/>
        </a:defRPr>
      </a:lvl8pPr>
      <a:lvl9pPr marL="3855362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tabLst>
          <a:tab pos="982203" algn="l"/>
          <a:tab pos="1466103" algn="l"/>
          <a:tab pos="1950004" algn="l"/>
          <a:tab pos="7327636" algn="r"/>
        </a:tabLst>
        <a:defRPr sz="1452">
          <a:solidFill>
            <a:schemeClr val="tx2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41477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173BD1E-20C9-4C82-BF29-64DB1C2031FA}"/>
              </a:ext>
            </a:extLst>
          </p:cNvPr>
          <p:cNvSpPr txBox="1">
            <a:spLocks/>
          </p:cNvSpPr>
          <p:nvPr/>
        </p:nvSpPr>
        <p:spPr>
          <a:xfrm>
            <a:off x="187994" y="6453336"/>
            <a:ext cx="6038831" cy="359736"/>
          </a:xfrm>
          <a:prstGeom prst="rect">
            <a:avLst/>
          </a:prstGeom>
        </p:spPr>
        <p:txBody>
          <a:bodyPr/>
          <a:lstStyle>
            <a:lvl1pPr marL="539750" indent="-53975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chemeClr val="accent2"/>
              </a:buClr>
              <a:buSzPct val="130000"/>
              <a:buFont typeface="Wingdings" pitchFamily="2" charset="2"/>
              <a:buChar char="£"/>
              <a:tabLst>
                <a:tab pos="1082675" algn="l"/>
                <a:tab pos="1616075" algn="l"/>
                <a:tab pos="2149475" algn="l"/>
                <a:tab pos="8077200" algn="r"/>
              </a:tabLst>
              <a:defRPr sz="2600" b="1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1079500" indent="-36036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Arial" charset="0"/>
              <a:buChar char="●"/>
              <a:tabLst>
                <a:tab pos="1082675" algn="l"/>
                <a:tab pos="1616075" algn="l"/>
                <a:tab pos="2149475" algn="l"/>
                <a:tab pos="8077200" algn="r"/>
              </a:tabLst>
              <a:defRPr sz="2000" b="1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2pPr>
            <a:lvl3pPr marL="1620838" indent="-17621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tabLst>
                <a:tab pos="1082675" algn="l"/>
                <a:tab pos="1616075" algn="l"/>
                <a:tab pos="2149475" algn="l"/>
                <a:tab pos="8077200" algn="r"/>
              </a:tabLst>
              <a:defRPr sz="20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3pPr>
            <a:lvl4pPr marL="2151063" indent="-77946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4pPr>
            <a:lvl5pPr marL="2420938" indent="-5921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5pPr>
            <a:lvl6pPr marL="28781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6pPr>
            <a:lvl7pPr marL="33353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7pPr>
            <a:lvl8pPr marL="37925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8pPr>
            <a:lvl9pPr marL="42497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fr-FR" sz="1633" i="0" kern="0" dirty="0">
                <a:solidFill>
                  <a:srgbClr val="33619E"/>
                </a:solidFill>
              </a:rPr>
              <a:t>Astee Île-de-France – 13 avril 2021 - Webinaire</a:t>
            </a:r>
          </a:p>
        </p:txBody>
      </p:sp>
      <p:sp>
        <p:nvSpPr>
          <p:cNvPr id="11" name="Espace réservé du texte 8">
            <a:extLst>
              <a:ext uri="{FF2B5EF4-FFF2-40B4-BE49-F238E27FC236}">
                <a16:creationId xmlns:a16="http://schemas.microsoft.com/office/drawing/2014/main" id="{1581B652-DB54-4404-A82E-07E7607A8E5A}"/>
              </a:ext>
            </a:extLst>
          </p:cNvPr>
          <p:cNvSpPr txBox="1">
            <a:spLocks/>
          </p:cNvSpPr>
          <p:nvPr/>
        </p:nvSpPr>
        <p:spPr>
          <a:xfrm>
            <a:off x="22207" y="188640"/>
            <a:ext cx="9883793" cy="457270"/>
          </a:xfrm>
          <a:prstGeom prst="rect">
            <a:avLst/>
          </a:prstGeom>
        </p:spPr>
        <p:txBody>
          <a:bodyPr/>
          <a:lstStyle>
            <a:lvl1pPr marL="539750" indent="-53975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chemeClr val="accent2"/>
              </a:buClr>
              <a:buSzPct val="130000"/>
              <a:buFont typeface="Wingdings" pitchFamily="2" charset="2"/>
              <a:buChar char="£"/>
              <a:tabLst>
                <a:tab pos="1082675" algn="l"/>
                <a:tab pos="1616075" algn="l"/>
                <a:tab pos="2149475" algn="l"/>
                <a:tab pos="8077200" algn="r"/>
              </a:tabLst>
              <a:defRPr sz="2600" b="1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1079500" indent="-36036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Arial" charset="0"/>
              <a:buChar char="●"/>
              <a:tabLst>
                <a:tab pos="1082675" algn="l"/>
                <a:tab pos="1616075" algn="l"/>
                <a:tab pos="2149475" algn="l"/>
                <a:tab pos="8077200" algn="r"/>
              </a:tabLst>
              <a:defRPr sz="2000" b="1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2pPr>
            <a:lvl3pPr marL="1620838" indent="-17621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-"/>
              <a:tabLst>
                <a:tab pos="1082675" algn="l"/>
                <a:tab pos="1616075" algn="l"/>
                <a:tab pos="2149475" algn="l"/>
                <a:tab pos="8077200" algn="r"/>
              </a:tabLst>
              <a:defRPr sz="20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3pPr>
            <a:lvl4pPr marL="2151063" indent="-779463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4pPr>
            <a:lvl5pPr marL="2420938" indent="-5921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0"/>
              </a:defRPr>
            </a:lvl5pPr>
            <a:lvl6pPr marL="28781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6pPr>
            <a:lvl7pPr marL="33353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7pPr>
            <a:lvl8pPr marL="37925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8pPr>
            <a:lvl9pPr marL="4249738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tabLst>
                <a:tab pos="1082675" algn="l"/>
                <a:tab pos="1616075" algn="l"/>
                <a:tab pos="2149475" algn="l"/>
                <a:tab pos="8077200" algn="r"/>
              </a:tabLst>
              <a:defRPr sz="1600">
                <a:solidFill>
                  <a:schemeClr val="tx2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 algn="ctr">
              <a:buNone/>
            </a:pPr>
            <a:r>
              <a:rPr lang="fr-FR" sz="2359" i="0" kern="0" dirty="0">
                <a:solidFill>
                  <a:srgbClr val="008075"/>
                </a:solidFill>
                <a:latin typeface="Century Gothic" panose="020B0502020202020204" pitchFamily="34" charset="0"/>
              </a:rPr>
              <a:t>Mardi de l’info Baignade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0AFE509B-6624-4B19-9318-35548BCC7B8C}"/>
              </a:ext>
            </a:extLst>
          </p:cNvPr>
          <p:cNvSpPr txBox="1">
            <a:spLocks/>
          </p:cNvSpPr>
          <p:nvPr/>
        </p:nvSpPr>
        <p:spPr>
          <a:xfrm>
            <a:off x="101941" y="981018"/>
            <a:ext cx="7465744" cy="457271"/>
          </a:xfrm>
          <a:prstGeom prst="rect">
            <a:avLst/>
          </a:prstGeom>
        </p:spPr>
        <p:txBody>
          <a:bodyPr vert="horz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fr-FR" sz="3200" b="1" dirty="0">
                <a:solidFill>
                  <a:schemeClr val="accent3"/>
                </a:solidFill>
                <a:latin typeface="Century Gothic" panose="020B0502020202020204" pitchFamily="34" charset="0"/>
                <a:ea typeface="ＭＳ Ｐゴシック" charset="0"/>
                <a:cs typeface="Calibri" panose="020F050202020403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fr-FR" sz="1814" i="0" kern="0" dirty="0">
                <a:solidFill>
                  <a:srgbClr val="FF6666"/>
                </a:solidFill>
              </a:rPr>
              <a:t>Fiche d’inscription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0195AC-F6A6-481E-A04D-6178D5E8D0B1}"/>
              </a:ext>
            </a:extLst>
          </p:cNvPr>
          <p:cNvSpPr/>
          <p:nvPr/>
        </p:nvSpPr>
        <p:spPr>
          <a:xfrm>
            <a:off x="4880992" y="861208"/>
            <a:ext cx="4837026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50" i="0" dirty="0">
                <a:solidFill>
                  <a:srgbClr val="FF6666"/>
                </a:solidFill>
                <a:latin typeface="Century Gothic" panose="020B0502020202020204" pitchFamily="34" charset="0"/>
              </a:rPr>
              <a:t>A retourner avant le 9 avril 2021 à :  sandrine.besnard@astee.org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76A565A-E8B4-4D99-B756-75EADAA6C8D5}"/>
              </a:ext>
            </a:extLst>
          </p:cNvPr>
          <p:cNvSpPr txBox="1"/>
          <p:nvPr/>
        </p:nvSpPr>
        <p:spPr>
          <a:xfrm>
            <a:off x="3439094" y="3118271"/>
            <a:ext cx="4115434" cy="204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6" i="0" dirty="0">
                <a:solidFill>
                  <a:srgbClr val="1B2559"/>
                </a:solidFill>
                <a:latin typeface="Century Gothic" panose="020B0502020202020204" pitchFamily="34" charset="0"/>
              </a:rPr>
              <a:t>*obligatoire pour vous garantir l’accès aux présentations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E30DA58-E2A4-4D03-8A89-D2B07213738F}"/>
              </a:ext>
            </a:extLst>
          </p:cNvPr>
          <p:cNvSpPr/>
          <p:nvPr/>
        </p:nvSpPr>
        <p:spPr>
          <a:xfrm>
            <a:off x="141944" y="1595292"/>
            <a:ext cx="9517289" cy="1529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544"/>
              </a:spcAft>
              <a:tabLst>
                <a:tab pos="3264889" algn="l"/>
                <a:tab pos="6506733" algn="l"/>
              </a:tabLst>
            </a:pP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NOM </a:t>
            </a:r>
            <a:r>
              <a:rPr lang="fr-FR" sz="100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(majuscules) Prénom	</a:t>
            </a: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 			</a:t>
            </a:r>
            <a:endParaRPr lang="fr-FR" sz="1050" i="0" u="sng" baseline="0" dirty="0">
              <a:solidFill>
                <a:srgbClr val="000000"/>
              </a:solidFill>
              <a:uFill>
                <a:solidFill>
                  <a:srgbClr val="006058"/>
                </a:solidFill>
              </a:u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Aft>
                <a:spcPts val="544"/>
              </a:spcAft>
              <a:tabLst>
                <a:tab pos="3264889" algn="l"/>
                <a:tab pos="6506733" algn="l"/>
              </a:tabLst>
            </a:pP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Fonction	Société / Organisme 			</a:t>
            </a:r>
          </a:p>
          <a:p>
            <a:pPr>
              <a:lnSpc>
                <a:spcPct val="150000"/>
              </a:lnSpc>
              <a:spcAft>
                <a:spcPts val="544"/>
              </a:spcAft>
              <a:tabLst>
                <a:tab pos="6506733" algn="l"/>
              </a:tabLst>
            </a:pP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Adresse			 </a:t>
            </a:r>
          </a:p>
          <a:p>
            <a:pPr>
              <a:lnSpc>
                <a:spcPct val="150000"/>
              </a:lnSpc>
              <a:spcAft>
                <a:spcPts val="544"/>
              </a:spcAft>
              <a:tabLst>
                <a:tab pos="3257687" algn="l"/>
                <a:tab pos="6506733" algn="l"/>
              </a:tabLst>
            </a:pP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CP 	Ville 			</a:t>
            </a:r>
            <a:endParaRPr lang="fr-FR" sz="1050" i="0" u="sng" baseline="0" dirty="0">
              <a:solidFill>
                <a:srgbClr val="000000"/>
              </a:solidFill>
              <a:uFill>
                <a:solidFill>
                  <a:srgbClr val="006058"/>
                </a:solidFill>
              </a:u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  <a:spcAft>
                <a:spcPts val="544"/>
              </a:spcAft>
              <a:tabLst>
                <a:tab pos="3257687" algn="l"/>
                <a:tab pos="6506733" algn="l"/>
              </a:tabLst>
            </a:pPr>
            <a:r>
              <a:rPr lang="fr-FR" sz="1050" i="0" u="sng" baseline="0" dirty="0">
                <a:solidFill>
                  <a:srgbClr val="221E1F"/>
                </a:solidFill>
                <a:uFill>
                  <a:solidFill>
                    <a:srgbClr val="006058"/>
                  </a:solidFill>
                </a:uFill>
                <a:latin typeface="Century Gothic" panose="020B0502020202020204" pitchFamily="34" charset="0"/>
              </a:rPr>
              <a:t>Téléphone	E-mail*			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B332662-F423-4DF4-8561-61DD6CEEB1CD}"/>
              </a:ext>
            </a:extLst>
          </p:cNvPr>
          <p:cNvSpPr/>
          <p:nvPr/>
        </p:nvSpPr>
        <p:spPr>
          <a:xfrm>
            <a:off x="146035" y="3601430"/>
            <a:ext cx="5788819" cy="4065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89" b="1" i="0" u="none" strike="noStrike" kern="1200" cap="none" spc="0" normalizeH="0" baseline="0" noProof="0" dirty="0">
                <a:ln>
                  <a:noFill/>
                </a:ln>
                <a:solidFill>
                  <a:srgbClr val="FF666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FRAIS DE PARTICIPATION </a:t>
            </a:r>
            <a:endParaRPr kumimoji="0" lang="fr-FR" sz="1089" b="0" i="0" u="none" strike="noStrike" kern="1200" cap="none" spc="0" normalizeH="0" baseline="0" noProof="0" dirty="0">
              <a:ln>
                <a:noFill/>
              </a:ln>
              <a:solidFill>
                <a:srgbClr val="FF6666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53" b="0" i="0" u="none" strike="noStrike" kern="1200" cap="none" spc="0" normalizeH="0" baseline="0" noProof="0" dirty="0">
                <a:ln>
                  <a:noFill/>
                </a:ln>
                <a:solidFill>
                  <a:srgbClr val="FF666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❍</a:t>
            </a:r>
            <a:r>
              <a:rPr kumimoji="0" lang="fr-FR" sz="953" b="0" i="0" u="none" strike="noStrike" kern="1200" cap="none" spc="0" normalizeH="0" baseline="0" noProof="0" dirty="0">
                <a:ln>
                  <a:noFill/>
                </a:ln>
                <a:solidFill>
                  <a:srgbClr val="434A88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fr-FR" sz="953" b="1" i="0" u="none" strike="noStrike" kern="1200" cap="none" spc="0" normalizeH="0" baseline="0" noProof="0" dirty="0">
                <a:ln>
                  <a:noFill/>
                </a:ln>
                <a:solidFill>
                  <a:srgbClr val="221E1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Membre ASTEE : Gratuit	</a:t>
            </a:r>
            <a:endParaRPr kumimoji="0" lang="fr-FR" sz="953" b="0" i="0" u="none" strike="noStrike" kern="1200" cap="none" spc="0" normalizeH="0" baseline="0" noProof="0" dirty="0">
              <a:ln>
                <a:noFill/>
              </a:ln>
              <a:solidFill>
                <a:srgbClr val="221E1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3065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Personnalisé 1">
      <a:dk1>
        <a:srgbClr val="1B2559"/>
      </a:dk1>
      <a:lt1>
        <a:srgbClr val="CCECFF"/>
      </a:lt1>
      <a:dk2>
        <a:srgbClr val="344DBA"/>
      </a:dk2>
      <a:lt2>
        <a:srgbClr val="FFFFFF"/>
      </a:lt2>
      <a:accent1>
        <a:srgbClr val="4DA6FF"/>
      </a:accent1>
      <a:accent2>
        <a:srgbClr val="004040"/>
      </a:accent2>
      <a:accent3>
        <a:srgbClr val="008075"/>
      </a:accent3>
      <a:accent4>
        <a:srgbClr val="00CC99"/>
      </a:accent4>
      <a:accent5>
        <a:srgbClr val="AAF2E5"/>
      </a:accent5>
      <a:accent6>
        <a:srgbClr val="FF6666"/>
      </a:accent6>
      <a:hlink>
        <a:srgbClr val="FFBE00"/>
      </a:hlink>
      <a:folHlink>
        <a:srgbClr val="C0C0C0"/>
      </a:folHlink>
    </a:clrScheme>
    <a:fontScheme name="Police Site Astee">
      <a:majorFont>
        <a:latin typeface="Jost* 400 Book"/>
        <a:ea typeface=""/>
        <a:cs typeface=""/>
      </a:majorFont>
      <a:minorFont>
        <a:latin typeface="Jost* 300 Light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1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0B3A8B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A6CB12"/>
        </a:accent2>
        <a:accent3>
          <a:srgbClr val="AAAEC4"/>
        </a:accent3>
        <a:accent4>
          <a:srgbClr val="000000"/>
        </a:accent4>
        <a:accent5>
          <a:srgbClr val="AACDDF"/>
        </a:accent5>
        <a:accent6>
          <a:srgbClr val="96B80F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7B002F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A6CB12"/>
        </a:accent2>
        <a:accent3>
          <a:srgbClr val="BFAAAD"/>
        </a:accent3>
        <a:accent4>
          <a:srgbClr val="000000"/>
        </a:accent4>
        <a:accent5>
          <a:srgbClr val="AACDDF"/>
        </a:accent5>
        <a:accent6>
          <a:srgbClr val="96B80F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E65501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A6CB12"/>
        </a:accent2>
        <a:accent3>
          <a:srgbClr val="F0B4AA"/>
        </a:accent3>
        <a:accent4>
          <a:srgbClr val="000000"/>
        </a:accent4>
        <a:accent5>
          <a:srgbClr val="AACDDF"/>
        </a:accent5>
        <a:accent6>
          <a:srgbClr val="96B80F"/>
        </a:accent6>
        <a:hlink>
          <a:srgbClr val="FFB3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013B2B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A6CB12"/>
        </a:accent2>
        <a:accent3>
          <a:srgbClr val="AAAFAC"/>
        </a:accent3>
        <a:accent4>
          <a:srgbClr val="000000"/>
        </a:accent4>
        <a:accent5>
          <a:srgbClr val="AACDDF"/>
        </a:accent5>
        <a:accent6>
          <a:srgbClr val="96B80F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ECC67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A6CB12"/>
        </a:accent2>
        <a:accent3>
          <a:srgbClr val="FEE2B8"/>
        </a:accent3>
        <a:accent4>
          <a:srgbClr val="000000"/>
        </a:accent4>
        <a:accent5>
          <a:srgbClr val="AACDDF"/>
        </a:accent5>
        <a:accent6>
          <a:srgbClr val="96B80F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7994BF"/>
        </a:lt1>
        <a:dk2>
          <a:srgbClr val="082B6A"/>
        </a:dk2>
        <a:lt2>
          <a:srgbClr val="FFFFFF"/>
        </a:lt2>
        <a:accent1>
          <a:srgbClr val="A6CB12"/>
        </a:accent1>
        <a:accent2>
          <a:srgbClr val="FFB300"/>
        </a:accent2>
        <a:accent3>
          <a:srgbClr val="BEC8DC"/>
        </a:accent3>
        <a:accent4>
          <a:srgbClr val="000000"/>
        </a:accent4>
        <a:accent5>
          <a:srgbClr val="D0E2AA"/>
        </a:accent5>
        <a:accent6>
          <a:srgbClr val="E7A200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B3D487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FFB300"/>
        </a:accent2>
        <a:accent3>
          <a:srgbClr val="D6E6C3"/>
        </a:accent3>
        <a:accent4>
          <a:srgbClr val="000000"/>
        </a:accent4>
        <a:accent5>
          <a:srgbClr val="AACDDF"/>
        </a:accent5>
        <a:accent6>
          <a:srgbClr val="E7A200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0000"/>
        </a:dk1>
        <a:lt1>
          <a:srgbClr val="C876A2"/>
        </a:lt1>
        <a:dk2>
          <a:srgbClr val="082B6A"/>
        </a:dk2>
        <a:lt2>
          <a:srgbClr val="FFFFFF"/>
        </a:lt2>
        <a:accent1>
          <a:srgbClr val="00A0C6"/>
        </a:accent1>
        <a:accent2>
          <a:srgbClr val="FFB301"/>
        </a:accent2>
        <a:accent3>
          <a:srgbClr val="E0BDCE"/>
        </a:accent3>
        <a:accent4>
          <a:srgbClr val="000000"/>
        </a:accent4>
        <a:accent5>
          <a:srgbClr val="AACDDF"/>
        </a:accent5>
        <a:accent6>
          <a:srgbClr val="E7A201"/>
        </a:accent6>
        <a:hlink>
          <a:srgbClr val="E65501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33672</TotalTime>
  <Words>83</Words>
  <Application>Microsoft Office PowerPoint</Application>
  <PresentationFormat>Format A4 (210 x 297 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Jost* 300 Light</vt:lpstr>
      <vt:lpstr>Wingdings</vt:lpstr>
      <vt:lpstr>Modèle par défaut</vt:lpstr>
      <vt:lpstr>Présentation PowerPoint</vt:lpstr>
    </vt:vector>
  </TitlesOfParts>
  <Company>Distingo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Fred</dc:creator>
  <cp:lastModifiedBy>Sandrine BESNARD</cp:lastModifiedBy>
  <cp:revision>818</cp:revision>
  <cp:lastPrinted>2016-11-15T14:53:31Z</cp:lastPrinted>
  <dcterms:created xsi:type="dcterms:W3CDTF">2005-10-18T10:11:10Z</dcterms:created>
  <dcterms:modified xsi:type="dcterms:W3CDTF">2021-03-17T13:52:57Z</dcterms:modified>
</cp:coreProperties>
</file>